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38D1-50FD-47B3-1917-AD2401CC6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E2096-ADAB-BEF9-0E9E-A59FBD57B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A7A52-9F31-E771-B401-750E97966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35089-0A60-319E-1D76-9A8306BEE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456-033B-976F-2DCD-5AE5D084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680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8C276-C644-E0E2-3BFD-279F108F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BBAFB-2088-B33A-F9CA-9C20A1BDE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EA7CB-C10D-4042-7CCE-BBD68418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EDBFB-1E16-A26D-73AA-96169528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488C1-71E8-7457-FEAD-68FEC5BB2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1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6ACDF4-B2AB-A284-C897-E084900E10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A24A3-7D1D-4795-36B9-A50CC1B78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19D11-0D7F-3305-27EA-AF08D56B5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D46CE-BBC2-76CD-F895-A21CDF871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3EB01-30B7-B98E-AD22-C70C10276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31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E0229-2F34-9BC4-B9E9-D4D54FBCB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DC34B-3B22-32B5-AEC3-46791BAF6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3AD26-79B4-C8BF-CC6F-A602C8AD1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CB793-6C68-9CE2-A0C0-D30254668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CF0AD-B711-7EBF-9042-9FAFBC2CE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986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ED42E-0EC2-1CE2-385C-64E0ADE6C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C921D-EBE7-0C69-0CFE-8A0B34E99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CE7E5-1A4E-EDCE-7AE7-1CA41A0AD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C274E-6D22-6939-650B-33D32FFF6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C6256-AF85-C70D-34C7-354C4DD24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13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23D27-DD9F-F16E-604C-D614251E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186E0-2720-70A1-81F5-B4B0BF51B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B35406-BFBF-FD13-4FE8-76FA3CBC1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90AF2D-DA60-E809-7B5D-8BCB05B5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D6E983-4906-70F0-3F7B-44EAD8022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CE335-2B31-B815-9908-C7C588E71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223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5974-EF0C-EBFE-F8BE-32424B954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2B0B8-E058-D9FD-EDCD-618AC0437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0CBD4A-5409-71F8-983D-F3A5BBF60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78410D-2CE2-56D5-DD3D-B9D9843720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B59E6F-2096-6032-2E60-BA5CBB8128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9844BD-2E7B-1CEC-3E84-0BC9F1A2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ACA2A-B087-473B-8881-10883E0DE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D2177E-EF0F-5975-D1BB-A36E4CC6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769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6F4E9-5581-EAA0-CAC7-65A9660CB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AD63EC-BDAF-D55C-CF30-9827A6ED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4DE0C2-A5AD-80E5-28E8-C2FF66830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62972B-F7A3-4055-3751-ED2478739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47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184FF-9808-98CF-A49C-0E5F22C4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DCF92E-CA4F-5060-35F6-97E58887C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B3D6C-A1E0-39CB-F408-4E90E64A9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148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8C05-8F5A-7EF6-99C1-E9A572A5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9A46F-7764-092A-067A-ABD5A82EF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83245-84C9-AA69-499B-147653F30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C453C-55E3-B1AF-5C72-E40CF1C80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5ADC7-1A38-07BA-1B3C-BE2667423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71C8C-B585-A513-8F55-BF59E6B1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8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C842A-ADD5-9454-5636-55E13DD72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D360A7-5343-5ADB-0173-9B65DECB9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66D0A-4AC8-633D-7AD7-CD27F8B9C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F4385-1DE7-3D5C-7881-AF86FDAE1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A38195-1C2E-4B40-5F5D-E94BAF544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839B0-DBCD-ACFE-DA65-797A215DE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29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2891C-856A-ACFD-C5D6-F5414EF0D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9C95C-780C-B330-94C1-2E62484F8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CC27-8532-7FD7-2F40-D6E24DAA3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867C7-669A-4F01-8AE5-630C5C8797DA}" type="datetimeFigureOut">
              <a:rPr lang="en-IN" smtClean="0"/>
              <a:t>31-07-2024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3E0B0-8065-9C66-FFFA-BCDF9ECDD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3DA0B-690D-3F19-48D8-5AA6C95ED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FABC-063C-43BC-BCAF-01E13BCE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623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56908FA-F0E6-3EB6-7F2A-91C3EBA654DB}"/>
              </a:ext>
            </a:extLst>
          </p:cNvPr>
          <p:cNvSpPr txBox="1"/>
          <p:nvPr/>
        </p:nvSpPr>
        <p:spPr>
          <a:xfrm>
            <a:off x="1219201" y="108856"/>
            <a:ext cx="9546771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b="1" dirty="0">
                <a:latin typeface="Cambria" panose="02040503050406030204" pitchFamily="18" charset="0"/>
                <a:ea typeface="Cambria" panose="02040503050406030204" pitchFamily="18" charset="0"/>
              </a:rPr>
              <a:t>TITLE </a:t>
            </a: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</a:p>
          <a:p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Picture 6" descr="Indian Society of Anaesthesiologists: Bangalore Metro Chapter">
            <a:extLst>
              <a:ext uri="{FF2B5EF4-FFF2-40B4-BE49-F238E27FC236}">
                <a16:creationId xmlns:a16="http://schemas.microsoft.com/office/drawing/2014/main" id="{22637AAB-082B-5CB4-5259-C244966A6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69" y="144459"/>
            <a:ext cx="968787" cy="954923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  <a:effectLst>
            <a:glow rad="190500">
              <a:schemeClr val="accent1">
                <a:alpha val="40000"/>
              </a:schemeClr>
            </a:glo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B97EDD6-920A-D9B7-9A40-5918D0B1B667}"/>
              </a:ext>
            </a:extLst>
          </p:cNvPr>
          <p:cNvSpPr txBox="1"/>
          <p:nvPr/>
        </p:nvSpPr>
        <p:spPr>
          <a:xfrm>
            <a:off x="206828" y="1140292"/>
            <a:ext cx="9372602" cy="33855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AUTHOR NAME -                         </a:t>
            </a:r>
            <a:r>
              <a:rPr lang="en-IN" sz="1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Don’t Write Institution / Hospital Name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1E044D-A2E8-E1F1-B669-6C7706BAE8B4}"/>
              </a:ext>
            </a:extLst>
          </p:cNvPr>
          <p:cNvSpPr txBox="1"/>
          <p:nvPr/>
        </p:nvSpPr>
        <p:spPr>
          <a:xfrm>
            <a:off x="9772645" y="1137583"/>
            <a:ext cx="2084614" cy="33855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REG NO </a:t>
            </a: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38AE59-A89B-BF02-2426-4A51F2089BE0}"/>
              </a:ext>
            </a:extLst>
          </p:cNvPr>
          <p:cNvSpPr txBox="1"/>
          <p:nvPr/>
        </p:nvSpPr>
        <p:spPr>
          <a:xfrm>
            <a:off x="206826" y="1487098"/>
            <a:ext cx="5965369" cy="1846659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INTRODUCTION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FONT TYPE – Calibri/Cambria / </a:t>
            </a: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Arial/</a:t>
            </a: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Franklin Gothic</a:t>
            </a:r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  <a:cs typeface="Lucida Sans Unicode" panose="020B0602030504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  <a:cs typeface="Lucida Sans Unicode" panose="020B0602030504020204" pitchFamily="34" charset="0"/>
              </a:rPr>
              <a:t>Lucida Sans Unicode</a:t>
            </a:r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FONT SIZE – 10 – 24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Background colour can be chosen by you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7A32B1-48BE-82E0-87B1-AAB18D3E0FEE}"/>
              </a:ext>
            </a:extLst>
          </p:cNvPr>
          <p:cNvSpPr txBox="1"/>
          <p:nvPr/>
        </p:nvSpPr>
        <p:spPr>
          <a:xfrm>
            <a:off x="217709" y="3354895"/>
            <a:ext cx="5954485" cy="270843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METHODOLOGY / CASE REPORT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0E1130-E39C-6075-E4D9-1E8C0C46A43B}"/>
              </a:ext>
            </a:extLst>
          </p:cNvPr>
          <p:cNvSpPr txBox="1"/>
          <p:nvPr/>
        </p:nvSpPr>
        <p:spPr>
          <a:xfrm>
            <a:off x="6248398" y="1486564"/>
            <a:ext cx="5627916" cy="301621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RESULTS ( only for studies)</a:t>
            </a:r>
          </a:p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 IMAGES / </a:t>
            </a:r>
          </a:p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ILLUSTRATIONS  / </a:t>
            </a:r>
          </a:p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DISCUSSION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F0C869-9277-BDC5-B5A7-5B5141953019}"/>
              </a:ext>
            </a:extLst>
          </p:cNvPr>
          <p:cNvSpPr txBox="1"/>
          <p:nvPr/>
        </p:nvSpPr>
        <p:spPr>
          <a:xfrm>
            <a:off x="6264720" y="4572007"/>
            <a:ext cx="5627915" cy="1415772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CONCLUSION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D8FE8C-7B03-F7FD-D6D6-A5704EB04C4D}"/>
              </a:ext>
            </a:extLst>
          </p:cNvPr>
          <p:cNvSpPr txBox="1"/>
          <p:nvPr/>
        </p:nvSpPr>
        <p:spPr>
          <a:xfrm>
            <a:off x="217709" y="6063347"/>
            <a:ext cx="11674926" cy="769441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Cambria" panose="02040503050406030204" pitchFamily="18" charset="0"/>
                <a:ea typeface="Cambria" panose="02040503050406030204" pitchFamily="18" charset="0"/>
              </a:rPr>
              <a:t>REFERENCES   </a:t>
            </a:r>
            <a:r>
              <a:rPr lang="en-IN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 &gt; 4</a:t>
            </a:r>
          </a:p>
          <a:p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IN" sz="1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611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65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Bhaskar B</dc:creator>
  <cp:lastModifiedBy>Bhaskar B</cp:lastModifiedBy>
  <cp:revision>3</cp:revision>
  <dcterms:created xsi:type="dcterms:W3CDTF">2024-07-31T08:25:49Z</dcterms:created>
  <dcterms:modified xsi:type="dcterms:W3CDTF">2024-07-31T09:01:00Z</dcterms:modified>
</cp:coreProperties>
</file>